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1" r:id="rId2"/>
    <p:sldId id="258" r:id="rId3"/>
    <p:sldId id="259" r:id="rId4"/>
    <p:sldId id="256" r:id="rId5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74" autoAdjust="0"/>
    <p:restoredTop sz="94660"/>
  </p:normalViewPr>
  <p:slideViewPr>
    <p:cSldViewPr snapToGrid="0" showGuides="1">
      <p:cViewPr varScale="1">
        <p:scale>
          <a:sx n="44" d="100"/>
          <a:sy n="44" d="100"/>
        </p:scale>
        <p:origin x="82" y="8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2024/5/20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76.xml"/><Relationship Id="rId18" Type="http://schemas.openxmlformats.org/officeDocument/2006/relationships/tags" Target="../tags/tag81.xml"/><Relationship Id="rId26" Type="http://schemas.openxmlformats.org/officeDocument/2006/relationships/image" Target="../media/image5.png"/><Relationship Id="rId3" Type="http://schemas.openxmlformats.org/officeDocument/2006/relationships/tags" Target="../tags/tag66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70.xml"/><Relationship Id="rId12" Type="http://schemas.openxmlformats.org/officeDocument/2006/relationships/tags" Target="../tags/tag75.xml"/><Relationship Id="rId17" Type="http://schemas.openxmlformats.org/officeDocument/2006/relationships/tags" Target="../tags/tag80.xml"/><Relationship Id="rId25" Type="http://schemas.openxmlformats.org/officeDocument/2006/relationships/image" Target="../media/image4.png"/><Relationship Id="rId33" Type="http://schemas.openxmlformats.org/officeDocument/2006/relationships/image" Target="../media/image12.Tif"/><Relationship Id="rId2" Type="http://schemas.openxmlformats.org/officeDocument/2006/relationships/tags" Target="../tags/tag65.xml"/><Relationship Id="rId16" Type="http://schemas.openxmlformats.org/officeDocument/2006/relationships/tags" Target="../tags/tag79.xml"/><Relationship Id="rId20" Type="http://schemas.openxmlformats.org/officeDocument/2006/relationships/tags" Target="../tags/tag83.xml"/><Relationship Id="rId29" Type="http://schemas.openxmlformats.org/officeDocument/2006/relationships/image" Target="../media/image8.png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tags" Target="../tags/tag74.xml"/><Relationship Id="rId24" Type="http://schemas.openxmlformats.org/officeDocument/2006/relationships/image" Target="../media/image3.png"/><Relationship Id="rId32" Type="http://schemas.openxmlformats.org/officeDocument/2006/relationships/image" Target="../media/image11.png"/><Relationship Id="rId5" Type="http://schemas.openxmlformats.org/officeDocument/2006/relationships/tags" Target="../tags/tag68.xml"/><Relationship Id="rId15" Type="http://schemas.openxmlformats.org/officeDocument/2006/relationships/tags" Target="../tags/tag78.xml"/><Relationship Id="rId23" Type="http://schemas.openxmlformats.org/officeDocument/2006/relationships/image" Target="../media/image2.png"/><Relationship Id="rId28" Type="http://schemas.openxmlformats.org/officeDocument/2006/relationships/image" Target="../media/image7.png"/><Relationship Id="rId10" Type="http://schemas.openxmlformats.org/officeDocument/2006/relationships/tags" Target="../tags/tag73.xml"/><Relationship Id="rId19" Type="http://schemas.openxmlformats.org/officeDocument/2006/relationships/tags" Target="../tags/tag82.xml"/><Relationship Id="rId31" Type="http://schemas.openxmlformats.org/officeDocument/2006/relationships/image" Target="../media/image10.png"/><Relationship Id="rId4" Type="http://schemas.openxmlformats.org/officeDocument/2006/relationships/tags" Target="../tags/tag67.xml"/><Relationship Id="rId9" Type="http://schemas.openxmlformats.org/officeDocument/2006/relationships/tags" Target="../tags/tag72.xml"/><Relationship Id="rId14" Type="http://schemas.openxmlformats.org/officeDocument/2006/relationships/tags" Target="../tags/tag77.xml"/><Relationship Id="rId22" Type="http://schemas.openxmlformats.org/officeDocument/2006/relationships/image" Target="../media/image1.png"/><Relationship Id="rId27" Type="http://schemas.openxmlformats.org/officeDocument/2006/relationships/image" Target="../media/image6.png"/><Relationship Id="rId30" Type="http://schemas.openxmlformats.org/officeDocument/2006/relationships/image" Target="../media/image9.png"/><Relationship Id="rId8" Type="http://schemas.openxmlformats.org/officeDocument/2006/relationships/tags" Target="../tags/tag7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86.xml"/><Relationship Id="rId7" Type="http://schemas.openxmlformats.org/officeDocument/2006/relationships/tags" Target="../tags/tag90.xml"/><Relationship Id="rId12" Type="http://schemas.openxmlformats.org/officeDocument/2006/relationships/image" Target="../media/image16.png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11" Type="http://schemas.openxmlformats.org/officeDocument/2006/relationships/image" Target="../media/image15.png"/><Relationship Id="rId5" Type="http://schemas.openxmlformats.org/officeDocument/2006/relationships/tags" Target="../tags/tag88.xml"/><Relationship Id="rId10" Type="http://schemas.openxmlformats.org/officeDocument/2006/relationships/image" Target="../media/image14.png"/><Relationship Id="rId4" Type="http://schemas.openxmlformats.org/officeDocument/2006/relationships/tags" Target="../tags/tag87.xml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13" Type="http://schemas.openxmlformats.org/officeDocument/2006/relationships/image" Target="../media/image20.png"/><Relationship Id="rId3" Type="http://schemas.openxmlformats.org/officeDocument/2006/relationships/tags" Target="../tags/tag93.xml"/><Relationship Id="rId7" Type="http://schemas.openxmlformats.org/officeDocument/2006/relationships/tags" Target="../tags/tag97.xml"/><Relationship Id="rId12" Type="http://schemas.openxmlformats.org/officeDocument/2006/relationships/image" Target="../media/image19.png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11" Type="http://schemas.openxmlformats.org/officeDocument/2006/relationships/image" Target="../media/image18.png"/><Relationship Id="rId5" Type="http://schemas.openxmlformats.org/officeDocument/2006/relationships/tags" Target="../tags/tag95.xml"/><Relationship Id="rId10" Type="http://schemas.openxmlformats.org/officeDocument/2006/relationships/image" Target="../media/image17.png"/><Relationship Id="rId4" Type="http://schemas.openxmlformats.org/officeDocument/2006/relationships/tags" Target="../tags/tag94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13" Type="http://schemas.openxmlformats.org/officeDocument/2006/relationships/slideLayout" Target="../slideLayouts/slideLayout1.xml"/><Relationship Id="rId18" Type="http://schemas.openxmlformats.org/officeDocument/2006/relationships/image" Target="../media/image25.png"/><Relationship Id="rId3" Type="http://schemas.openxmlformats.org/officeDocument/2006/relationships/tags" Target="../tags/tag101.xml"/><Relationship Id="rId21" Type="http://schemas.openxmlformats.org/officeDocument/2006/relationships/image" Target="../media/image28.png"/><Relationship Id="rId7" Type="http://schemas.openxmlformats.org/officeDocument/2006/relationships/tags" Target="../tags/tag105.xml"/><Relationship Id="rId12" Type="http://schemas.openxmlformats.org/officeDocument/2006/relationships/tags" Target="../tags/tag110.xml"/><Relationship Id="rId17" Type="http://schemas.openxmlformats.org/officeDocument/2006/relationships/image" Target="../media/image24.png"/><Relationship Id="rId2" Type="http://schemas.openxmlformats.org/officeDocument/2006/relationships/tags" Target="../tags/tag100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tags" Target="../tags/tag109.xml"/><Relationship Id="rId5" Type="http://schemas.openxmlformats.org/officeDocument/2006/relationships/tags" Target="../tags/tag103.xml"/><Relationship Id="rId15" Type="http://schemas.openxmlformats.org/officeDocument/2006/relationships/image" Target="../media/image22.png"/><Relationship Id="rId10" Type="http://schemas.openxmlformats.org/officeDocument/2006/relationships/tags" Target="../tags/tag108.xml"/><Relationship Id="rId19" Type="http://schemas.openxmlformats.org/officeDocument/2006/relationships/image" Target="../media/image26.png"/><Relationship Id="rId4" Type="http://schemas.openxmlformats.org/officeDocument/2006/relationships/tags" Target="../tags/tag102.xml"/><Relationship Id="rId9" Type="http://schemas.openxmlformats.org/officeDocument/2006/relationships/tags" Target="../tags/tag107.xml"/><Relationship Id="rId14" Type="http://schemas.openxmlformats.org/officeDocument/2006/relationships/notesSlide" Target="../notesSlides/notesSlide1.xml"/><Relationship Id="rId22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4198427" y="2737701"/>
            <a:ext cx="4064000" cy="368300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en-US" altLang="zh-CN" sz="1800" dirty="0">
                <a:latin typeface="Arial" panose="020B0604020202020204" pitchFamily="34" charset="0"/>
                <a:ea typeface="微软雅黑" panose="020B0503020204020204" charset="-122"/>
              </a:rPr>
              <a:t>Wnt2b 44KD </a:t>
            </a:r>
            <a:r>
              <a:rPr lang="en-US" altLang="zh-CN" sz="1800" b="1" dirty="0">
                <a:latin typeface="Arial" panose="020B0604020202020204" pitchFamily="34" charset="0"/>
                <a:ea typeface="微软雅黑" panose="020B0503020204020204" charset="-122"/>
              </a:rPr>
              <a:t>group1</a:t>
            </a:r>
          </a:p>
        </p:txBody>
      </p:sp>
      <p:sp>
        <p:nvSpPr>
          <p:cNvPr id="18" name="文本框 17"/>
          <p:cNvSpPr txBox="1"/>
          <p:nvPr>
            <p:custDataLst>
              <p:tags r:id="rId3"/>
            </p:custDataLst>
          </p:nvPr>
        </p:nvSpPr>
        <p:spPr>
          <a:xfrm>
            <a:off x="4198427" y="3203041"/>
            <a:ext cx="4064000" cy="368300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en-US" altLang="zh-CN" sz="1800" dirty="0">
                <a:latin typeface="Arial" panose="020B0604020202020204" pitchFamily="34" charset="0"/>
                <a:ea typeface="微软雅黑" panose="020B0503020204020204" charset="-122"/>
              </a:rPr>
              <a:t>GAPDH  36KD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769427" y="2181491"/>
            <a:ext cx="3492500" cy="412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769427" y="2594241"/>
            <a:ext cx="3448050" cy="5905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769427" y="3135896"/>
            <a:ext cx="3460750" cy="4127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769427" y="3548646"/>
            <a:ext cx="3486150" cy="6096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769427" y="4676406"/>
            <a:ext cx="3448050" cy="4572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769427" y="5112651"/>
            <a:ext cx="3429000" cy="5969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769427" y="5712726"/>
            <a:ext cx="3467100" cy="40005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9"/>
          <a:stretch>
            <a:fillRect/>
          </a:stretch>
        </p:blipFill>
        <p:spPr>
          <a:xfrm>
            <a:off x="769427" y="6115951"/>
            <a:ext cx="3511550" cy="5397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0"/>
          <a:stretch>
            <a:fillRect/>
          </a:stretch>
        </p:blipFill>
        <p:spPr>
          <a:xfrm>
            <a:off x="7011734" y="5222613"/>
            <a:ext cx="3435350" cy="53975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1"/>
          <a:stretch>
            <a:fillRect/>
          </a:stretch>
        </p:blipFill>
        <p:spPr>
          <a:xfrm>
            <a:off x="7077365" y="5730506"/>
            <a:ext cx="3441700" cy="46990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2"/>
          <a:stretch>
            <a:fillRect/>
          </a:stretch>
        </p:blipFill>
        <p:spPr>
          <a:xfrm>
            <a:off x="7077365" y="6200406"/>
            <a:ext cx="3486150" cy="514350"/>
          </a:xfrm>
          <a:prstGeom prst="rect">
            <a:avLst/>
          </a:prstGeom>
        </p:spPr>
      </p:pic>
      <p:sp>
        <p:nvSpPr>
          <p:cNvPr id="35" name="文本框 34"/>
          <p:cNvSpPr txBox="1"/>
          <p:nvPr>
            <p:custDataLst>
              <p:tags r:id="rId15"/>
            </p:custDataLst>
          </p:nvPr>
        </p:nvSpPr>
        <p:spPr>
          <a:xfrm>
            <a:off x="4184402" y="4443882"/>
            <a:ext cx="1897573" cy="646331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en-US" altLang="zh-CN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β-catenin  92KD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group2</a:t>
            </a:r>
            <a:endParaRPr lang="en-US" altLang="zh-CN" sz="1800" b="1" dirty="0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36" name="文本框 35"/>
          <p:cNvSpPr txBox="1"/>
          <p:nvPr>
            <p:custDataLst>
              <p:tags r:id="rId16"/>
            </p:custDataLst>
          </p:nvPr>
        </p:nvSpPr>
        <p:spPr>
          <a:xfrm>
            <a:off x="4235283" y="5126816"/>
            <a:ext cx="2534972" cy="646331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Wnt2b  44KD 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group2-shown in fig 6A</a:t>
            </a:r>
            <a:endParaRPr lang="en-US" altLang="zh-CN" sz="18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0" name="文本框 39"/>
          <p:cNvSpPr txBox="1"/>
          <p:nvPr>
            <p:custDataLst>
              <p:tags r:id="rId17"/>
            </p:custDataLst>
          </p:nvPr>
        </p:nvSpPr>
        <p:spPr>
          <a:xfrm>
            <a:off x="4198427" y="5794572"/>
            <a:ext cx="4064000" cy="646331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GAPDH  36KD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-</a:t>
            </a:r>
          </a:p>
          <a:p>
            <a:pPr algn="l"/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shown in fig 6A</a:t>
            </a:r>
            <a:endParaRPr lang="en-US" altLang="zh-CN" sz="1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7" name="文本框 36"/>
          <p:cNvSpPr txBox="1"/>
          <p:nvPr>
            <p:custDataLst>
              <p:tags r:id="rId18"/>
            </p:custDataLst>
          </p:nvPr>
        </p:nvSpPr>
        <p:spPr>
          <a:xfrm>
            <a:off x="10490676" y="4454109"/>
            <a:ext cx="4064000" cy="646331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en-US" altLang="zh-CN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β-catenin  92KD</a:t>
            </a:r>
          </a:p>
          <a:p>
            <a:pPr algn="l"/>
            <a:r>
              <a:rPr lang="en-US" altLang="zh-CN" b="1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group3</a:t>
            </a:r>
            <a:endParaRPr lang="en-US" altLang="zh-CN" sz="1800" dirty="0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>
            <p:custDataLst>
              <p:tags r:id="rId19"/>
            </p:custDataLst>
          </p:nvPr>
        </p:nvSpPr>
        <p:spPr>
          <a:xfrm>
            <a:off x="10563515" y="5148241"/>
            <a:ext cx="1969977" cy="646331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en-US" altLang="zh-CN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Wnt2b  44KD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group3</a:t>
            </a:r>
            <a:endParaRPr lang="en-US" altLang="zh-CN" sz="1800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20"/>
            </p:custDataLst>
          </p:nvPr>
        </p:nvSpPr>
        <p:spPr>
          <a:xfrm>
            <a:off x="10506365" y="5832627"/>
            <a:ext cx="4064000" cy="368300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en-US" altLang="zh-CN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GAPDH  36KD</a:t>
            </a:r>
            <a:endParaRPr lang="en-US" altLang="zh-CN" sz="1800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67E05D91-4E24-FB4B-F984-1DBCE40A8B52}"/>
              </a:ext>
            </a:extLst>
          </p:cNvPr>
          <p:cNvGrpSpPr/>
          <p:nvPr/>
        </p:nvGrpSpPr>
        <p:grpSpPr>
          <a:xfrm>
            <a:off x="1439096" y="84909"/>
            <a:ext cx="2513395" cy="2333718"/>
            <a:chOff x="7747964" y="117293"/>
            <a:chExt cx="2513395" cy="2333718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C0BB0C6F-A460-FA84-F2D9-D18CCA04CD29}"/>
                </a:ext>
              </a:extLst>
            </p:cNvPr>
            <p:cNvSpPr txBox="1"/>
            <p:nvPr/>
          </p:nvSpPr>
          <p:spPr>
            <a:xfrm rot="18111524">
              <a:off x="7598537" y="1561813"/>
              <a:ext cx="1353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7B97FF3D-5614-3F1F-2B6F-4A0EE0B58F5E}"/>
                </a:ext>
              </a:extLst>
            </p:cNvPr>
            <p:cNvSpPr txBox="1"/>
            <p:nvPr/>
          </p:nvSpPr>
          <p:spPr>
            <a:xfrm rot="18111524">
              <a:off x="7708570" y="1317975"/>
              <a:ext cx="19279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47EE049D-110D-C680-BAE7-28FC17AF7168}"/>
                </a:ext>
              </a:extLst>
            </p:cNvPr>
            <p:cNvSpPr txBox="1"/>
            <p:nvPr/>
          </p:nvSpPr>
          <p:spPr>
            <a:xfrm rot="18111524">
              <a:off x="7904593" y="114565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A9E36538-F24B-198B-1615-D41BD9F0FAA1}"/>
                </a:ext>
              </a:extLst>
            </p:cNvPr>
            <p:cNvSpPr txBox="1"/>
            <p:nvPr/>
          </p:nvSpPr>
          <p:spPr>
            <a:xfrm rot="18111524">
              <a:off x="8157773" y="114565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A7D2BDE4-32DF-05A7-C1D6-896861918257}"/>
                </a:ext>
              </a:extLst>
            </p:cNvPr>
            <p:cNvSpPr txBox="1"/>
            <p:nvPr/>
          </p:nvSpPr>
          <p:spPr>
            <a:xfrm rot="18111524">
              <a:off x="8403708" y="114565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F037F116-25A2-0013-A3E8-30D33F4C5B8D}"/>
                </a:ext>
              </a:extLst>
            </p:cNvPr>
            <p:cNvSpPr txBox="1"/>
            <p:nvPr/>
          </p:nvSpPr>
          <p:spPr>
            <a:xfrm rot="18111524">
              <a:off x="8649644" y="114565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61DCF19E-B82A-D2C6-D0AD-15FF47959001}"/>
                </a:ext>
              </a:extLst>
            </p:cNvPr>
            <p:cNvSpPr txBox="1"/>
            <p:nvPr/>
          </p:nvSpPr>
          <p:spPr>
            <a:xfrm rot="18111524">
              <a:off x="8956001" y="114565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RAW+LPS+LIPUS+Wnt2bsi3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34BB9212-8F16-CC13-ABC5-9BDDDD55389B}"/>
                </a:ext>
              </a:extLst>
            </p:cNvPr>
            <p:cNvSpPr txBox="1"/>
            <p:nvPr/>
          </p:nvSpPr>
          <p:spPr>
            <a:xfrm rot="18111524">
              <a:off x="7415822" y="1699017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Ladders KD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9C3C5C86-32F1-498E-5918-410118DDD5D1}"/>
                </a:ext>
              </a:extLst>
            </p:cNvPr>
            <p:cNvSpPr txBox="1"/>
            <p:nvPr/>
          </p:nvSpPr>
          <p:spPr>
            <a:xfrm rot="18111524">
              <a:off x="9501582" y="1723669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Ladders KD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1F79FB27-1A91-B6CF-DE1E-8370E7FB1122}"/>
              </a:ext>
            </a:extLst>
          </p:cNvPr>
          <p:cNvGrpSpPr/>
          <p:nvPr/>
        </p:nvGrpSpPr>
        <p:grpSpPr>
          <a:xfrm>
            <a:off x="7577092" y="2273981"/>
            <a:ext cx="2513395" cy="2333718"/>
            <a:chOff x="7747964" y="117293"/>
            <a:chExt cx="2513395" cy="2333718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4746799C-51E1-82D0-94FD-487CF9F54492}"/>
                </a:ext>
              </a:extLst>
            </p:cNvPr>
            <p:cNvSpPr txBox="1"/>
            <p:nvPr/>
          </p:nvSpPr>
          <p:spPr>
            <a:xfrm rot="18111524">
              <a:off x="7598537" y="1561813"/>
              <a:ext cx="1353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406085F7-617E-DD8C-8954-C8D9820FC02B}"/>
                </a:ext>
              </a:extLst>
            </p:cNvPr>
            <p:cNvSpPr txBox="1"/>
            <p:nvPr/>
          </p:nvSpPr>
          <p:spPr>
            <a:xfrm rot="18111524">
              <a:off x="7708570" y="1317975"/>
              <a:ext cx="19279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E829DC2E-3E34-0553-84A0-A27DC886D91E}"/>
                </a:ext>
              </a:extLst>
            </p:cNvPr>
            <p:cNvSpPr txBox="1"/>
            <p:nvPr/>
          </p:nvSpPr>
          <p:spPr>
            <a:xfrm rot="18111524">
              <a:off x="7904593" y="114565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368C66C6-F611-B85E-EE5C-218810F26789}"/>
                </a:ext>
              </a:extLst>
            </p:cNvPr>
            <p:cNvSpPr txBox="1"/>
            <p:nvPr/>
          </p:nvSpPr>
          <p:spPr>
            <a:xfrm rot="18111524">
              <a:off x="8157773" y="114565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7E537D0F-2C0D-84ED-3EF7-0FD9659E715E}"/>
                </a:ext>
              </a:extLst>
            </p:cNvPr>
            <p:cNvSpPr txBox="1"/>
            <p:nvPr/>
          </p:nvSpPr>
          <p:spPr>
            <a:xfrm rot="18111524">
              <a:off x="8403708" y="114565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7A50E013-0DB2-2555-7BC7-C9AB60805F42}"/>
                </a:ext>
              </a:extLst>
            </p:cNvPr>
            <p:cNvSpPr txBox="1"/>
            <p:nvPr/>
          </p:nvSpPr>
          <p:spPr>
            <a:xfrm rot="18111524">
              <a:off x="8649644" y="114565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9152CBAC-0B15-BED1-B99C-AD9079AB63B7}"/>
                </a:ext>
              </a:extLst>
            </p:cNvPr>
            <p:cNvSpPr txBox="1"/>
            <p:nvPr/>
          </p:nvSpPr>
          <p:spPr>
            <a:xfrm rot="18111524">
              <a:off x="8956001" y="114565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RAW+LPS+LIPUS+Wnt2bsi3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2372D2AA-32C8-8DDF-77F4-B143853801E0}"/>
                </a:ext>
              </a:extLst>
            </p:cNvPr>
            <p:cNvSpPr txBox="1"/>
            <p:nvPr/>
          </p:nvSpPr>
          <p:spPr>
            <a:xfrm rot="18111524">
              <a:off x="7415822" y="1699017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Ladders KD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B4008264-4D63-4E14-B113-DEECC9BECE8B}"/>
                </a:ext>
              </a:extLst>
            </p:cNvPr>
            <p:cNvSpPr txBox="1"/>
            <p:nvPr/>
          </p:nvSpPr>
          <p:spPr>
            <a:xfrm rot="18111524">
              <a:off x="9501582" y="1723669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Ladders KD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2" name="文本框 61">
            <a:extLst>
              <a:ext uri="{FF2B5EF4-FFF2-40B4-BE49-F238E27FC236}">
                <a16:creationId xmlns:a16="http://schemas.microsoft.com/office/drawing/2014/main" id="{3DC68F6F-53B4-A81D-8EA7-E445CA886DA1}"/>
              </a:ext>
            </a:extLst>
          </p:cNvPr>
          <p:cNvSpPr txBox="1"/>
          <p:nvPr/>
        </p:nvSpPr>
        <p:spPr>
          <a:xfrm>
            <a:off x="116565" y="189480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100</a:t>
            </a:r>
            <a:endParaRPr lang="zh-CN" altLang="en-US" dirty="0"/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FF294D91-00D7-051D-830F-BA3318DA0078}"/>
              </a:ext>
            </a:extLst>
          </p:cNvPr>
          <p:cNvSpPr txBox="1"/>
          <p:nvPr/>
        </p:nvSpPr>
        <p:spPr>
          <a:xfrm>
            <a:off x="244806" y="214558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70</a:t>
            </a:r>
            <a:endParaRPr lang="zh-CN" altLang="en-US" dirty="0"/>
          </a:p>
        </p:txBody>
      </p:sp>
      <p:sp>
        <p:nvSpPr>
          <p:cNvPr id="64" name="文本框 23">
            <a:extLst>
              <a:ext uri="{FF2B5EF4-FFF2-40B4-BE49-F238E27FC236}">
                <a16:creationId xmlns:a16="http://schemas.microsoft.com/office/drawing/2014/main" id="{FC2DF789-71E2-4335-AB8C-C256B2CD74F5}"/>
              </a:ext>
            </a:extLst>
          </p:cNvPr>
          <p:cNvSpPr txBox="1"/>
          <p:nvPr/>
        </p:nvSpPr>
        <p:spPr>
          <a:xfrm>
            <a:off x="244806" y="24742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55</a:t>
            </a:r>
            <a:endParaRPr lang="zh-CN" altLang="en-US" dirty="0"/>
          </a:p>
        </p:txBody>
      </p:sp>
      <p:sp>
        <p:nvSpPr>
          <p:cNvPr id="65" name="文本框 23">
            <a:extLst>
              <a:ext uri="{FF2B5EF4-FFF2-40B4-BE49-F238E27FC236}">
                <a16:creationId xmlns:a16="http://schemas.microsoft.com/office/drawing/2014/main" id="{1138B4BE-63AE-7E03-BF70-CC5001B03BF2}"/>
              </a:ext>
            </a:extLst>
          </p:cNvPr>
          <p:cNvSpPr txBox="1"/>
          <p:nvPr/>
        </p:nvSpPr>
        <p:spPr>
          <a:xfrm>
            <a:off x="244806" y="282694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40</a:t>
            </a:r>
            <a:endParaRPr lang="zh-CN" altLang="en-US" dirty="0"/>
          </a:p>
        </p:txBody>
      </p:sp>
      <p:sp>
        <p:nvSpPr>
          <p:cNvPr id="66" name="文本框 23">
            <a:extLst>
              <a:ext uri="{FF2B5EF4-FFF2-40B4-BE49-F238E27FC236}">
                <a16:creationId xmlns:a16="http://schemas.microsoft.com/office/drawing/2014/main" id="{37E94BD4-5009-CCBA-5932-142CD1266CD3}"/>
              </a:ext>
            </a:extLst>
          </p:cNvPr>
          <p:cNvSpPr txBox="1"/>
          <p:nvPr/>
        </p:nvSpPr>
        <p:spPr>
          <a:xfrm>
            <a:off x="234246" y="313896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35</a:t>
            </a:r>
            <a:endParaRPr lang="zh-CN" altLang="en-US" dirty="0"/>
          </a:p>
        </p:txBody>
      </p:sp>
      <p:sp>
        <p:nvSpPr>
          <p:cNvPr id="67" name="文本框 23">
            <a:extLst>
              <a:ext uri="{FF2B5EF4-FFF2-40B4-BE49-F238E27FC236}">
                <a16:creationId xmlns:a16="http://schemas.microsoft.com/office/drawing/2014/main" id="{197924BF-B76C-D78F-767B-39F732010B67}"/>
              </a:ext>
            </a:extLst>
          </p:cNvPr>
          <p:cNvSpPr txBox="1"/>
          <p:nvPr/>
        </p:nvSpPr>
        <p:spPr>
          <a:xfrm>
            <a:off x="244806" y="351668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25</a:t>
            </a:r>
            <a:endParaRPr lang="zh-CN" altLang="en-US" dirty="0"/>
          </a:p>
        </p:txBody>
      </p:sp>
      <p:sp>
        <p:nvSpPr>
          <p:cNvPr id="68" name="文本框 23">
            <a:extLst>
              <a:ext uri="{FF2B5EF4-FFF2-40B4-BE49-F238E27FC236}">
                <a16:creationId xmlns:a16="http://schemas.microsoft.com/office/drawing/2014/main" id="{B57D5279-E883-4A82-16B9-6077A87BD054}"/>
              </a:ext>
            </a:extLst>
          </p:cNvPr>
          <p:cNvSpPr txBox="1"/>
          <p:nvPr/>
        </p:nvSpPr>
        <p:spPr>
          <a:xfrm>
            <a:off x="235581" y="3954953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15</a:t>
            </a:r>
            <a:r>
              <a:rPr lang="zh-CN" altLang="en-US" dirty="0"/>
              <a:t> 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73E06113-22CC-40B1-1BDE-1F14B0A3F1C4}"/>
              </a:ext>
            </a:extLst>
          </p:cNvPr>
          <p:cNvSpPr txBox="1"/>
          <p:nvPr/>
        </p:nvSpPr>
        <p:spPr>
          <a:xfrm>
            <a:off x="187340" y="452103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100</a:t>
            </a:r>
            <a:endParaRPr lang="zh-CN" altLang="en-US" dirty="0"/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5BAE25EF-8E91-2994-D8F4-0956E1F333F1}"/>
              </a:ext>
            </a:extLst>
          </p:cNvPr>
          <p:cNvSpPr txBox="1"/>
          <p:nvPr/>
        </p:nvSpPr>
        <p:spPr>
          <a:xfrm>
            <a:off x="315581" y="477181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70</a:t>
            </a:r>
            <a:endParaRPr lang="zh-CN" altLang="en-US" dirty="0"/>
          </a:p>
        </p:txBody>
      </p:sp>
      <p:sp>
        <p:nvSpPr>
          <p:cNvPr id="78" name="文本框 23">
            <a:extLst>
              <a:ext uri="{FF2B5EF4-FFF2-40B4-BE49-F238E27FC236}">
                <a16:creationId xmlns:a16="http://schemas.microsoft.com/office/drawing/2014/main" id="{EAF91014-3394-6551-D695-DF25A74FD2F3}"/>
              </a:ext>
            </a:extLst>
          </p:cNvPr>
          <p:cNvSpPr txBox="1"/>
          <p:nvPr/>
        </p:nvSpPr>
        <p:spPr>
          <a:xfrm>
            <a:off x="315581" y="510044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55</a:t>
            </a:r>
            <a:endParaRPr lang="zh-CN" altLang="en-US" dirty="0"/>
          </a:p>
        </p:txBody>
      </p:sp>
      <p:sp>
        <p:nvSpPr>
          <p:cNvPr id="79" name="文本框 23">
            <a:extLst>
              <a:ext uri="{FF2B5EF4-FFF2-40B4-BE49-F238E27FC236}">
                <a16:creationId xmlns:a16="http://schemas.microsoft.com/office/drawing/2014/main" id="{6AAC640D-176C-841A-142D-EBD3EA2C6588}"/>
              </a:ext>
            </a:extLst>
          </p:cNvPr>
          <p:cNvSpPr txBox="1"/>
          <p:nvPr/>
        </p:nvSpPr>
        <p:spPr>
          <a:xfrm>
            <a:off x="315581" y="545317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40</a:t>
            </a:r>
            <a:endParaRPr lang="zh-CN" altLang="en-US" dirty="0"/>
          </a:p>
        </p:txBody>
      </p:sp>
      <p:sp>
        <p:nvSpPr>
          <p:cNvPr id="80" name="文本框 23">
            <a:extLst>
              <a:ext uri="{FF2B5EF4-FFF2-40B4-BE49-F238E27FC236}">
                <a16:creationId xmlns:a16="http://schemas.microsoft.com/office/drawing/2014/main" id="{9D2374FB-03AD-33CC-B9BE-0FACDEF9C124}"/>
              </a:ext>
            </a:extLst>
          </p:cNvPr>
          <p:cNvSpPr txBox="1"/>
          <p:nvPr/>
        </p:nvSpPr>
        <p:spPr>
          <a:xfrm>
            <a:off x="305021" y="576519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35</a:t>
            </a:r>
            <a:endParaRPr lang="zh-CN" altLang="en-US" dirty="0"/>
          </a:p>
        </p:txBody>
      </p:sp>
      <p:sp>
        <p:nvSpPr>
          <p:cNvPr id="81" name="文本框 23">
            <a:extLst>
              <a:ext uri="{FF2B5EF4-FFF2-40B4-BE49-F238E27FC236}">
                <a16:creationId xmlns:a16="http://schemas.microsoft.com/office/drawing/2014/main" id="{47E4B0E0-977C-487F-10E8-5701682547F7}"/>
              </a:ext>
            </a:extLst>
          </p:cNvPr>
          <p:cNvSpPr txBox="1"/>
          <p:nvPr/>
        </p:nvSpPr>
        <p:spPr>
          <a:xfrm>
            <a:off x="315581" y="614291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25</a:t>
            </a:r>
            <a:endParaRPr lang="zh-CN" altLang="en-US" dirty="0"/>
          </a:p>
        </p:txBody>
      </p:sp>
      <p:sp>
        <p:nvSpPr>
          <p:cNvPr id="82" name="文本框 23">
            <a:extLst>
              <a:ext uri="{FF2B5EF4-FFF2-40B4-BE49-F238E27FC236}">
                <a16:creationId xmlns:a16="http://schemas.microsoft.com/office/drawing/2014/main" id="{D7CE77C5-9CDE-BA60-7220-3D7FC24C32D3}"/>
              </a:ext>
            </a:extLst>
          </p:cNvPr>
          <p:cNvSpPr txBox="1"/>
          <p:nvPr/>
        </p:nvSpPr>
        <p:spPr>
          <a:xfrm>
            <a:off x="315581" y="645494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15</a:t>
            </a:r>
            <a:r>
              <a:rPr lang="zh-CN" altLang="en-US" dirty="0"/>
              <a:t> </a:t>
            </a: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4598A387-3076-BC7D-6F9D-1368DCF6A3C6}"/>
              </a:ext>
            </a:extLst>
          </p:cNvPr>
          <p:cNvSpPr txBox="1"/>
          <p:nvPr/>
        </p:nvSpPr>
        <p:spPr>
          <a:xfrm>
            <a:off x="6484698" y="470570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100</a:t>
            </a:r>
            <a:endParaRPr lang="zh-CN" altLang="en-US" dirty="0"/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E4BD90C7-651F-9FBD-40D9-C6FEE74C3C0B}"/>
              </a:ext>
            </a:extLst>
          </p:cNvPr>
          <p:cNvSpPr txBox="1"/>
          <p:nvPr/>
        </p:nvSpPr>
        <p:spPr>
          <a:xfrm>
            <a:off x="6612939" y="495648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70</a:t>
            </a:r>
            <a:endParaRPr lang="zh-CN" altLang="en-US" dirty="0"/>
          </a:p>
        </p:txBody>
      </p:sp>
      <p:sp>
        <p:nvSpPr>
          <p:cNvPr id="85" name="文本框 23">
            <a:extLst>
              <a:ext uri="{FF2B5EF4-FFF2-40B4-BE49-F238E27FC236}">
                <a16:creationId xmlns:a16="http://schemas.microsoft.com/office/drawing/2014/main" id="{EE8B149D-D24F-EB6D-8477-B9D6FD72444E}"/>
              </a:ext>
            </a:extLst>
          </p:cNvPr>
          <p:cNvSpPr txBox="1"/>
          <p:nvPr/>
        </p:nvSpPr>
        <p:spPr>
          <a:xfrm>
            <a:off x="6612939" y="528510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55</a:t>
            </a:r>
            <a:endParaRPr lang="zh-CN" altLang="en-US" dirty="0"/>
          </a:p>
        </p:txBody>
      </p:sp>
      <p:sp>
        <p:nvSpPr>
          <p:cNvPr id="86" name="文本框 23">
            <a:extLst>
              <a:ext uri="{FF2B5EF4-FFF2-40B4-BE49-F238E27FC236}">
                <a16:creationId xmlns:a16="http://schemas.microsoft.com/office/drawing/2014/main" id="{FF351FC8-7C33-2661-35B8-49A73B551549}"/>
              </a:ext>
            </a:extLst>
          </p:cNvPr>
          <p:cNvSpPr txBox="1"/>
          <p:nvPr/>
        </p:nvSpPr>
        <p:spPr>
          <a:xfrm>
            <a:off x="6612939" y="563784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40</a:t>
            </a:r>
            <a:endParaRPr lang="zh-CN" altLang="en-US" dirty="0"/>
          </a:p>
        </p:txBody>
      </p:sp>
      <p:sp>
        <p:nvSpPr>
          <p:cNvPr id="87" name="文本框 23">
            <a:extLst>
              <a:ext uri="{FF2B5EF4-FFF2-40B4-BE49-F238E27FC236}">
                <a16:creationId xmlns:a16="http://schemas.microsoft.com/office/drawing/2014/main" id="{FE7A1161-6E48-EC39-958C-6E611CD3B4F9}"/>
              </a:ext>
            </a:extLst>
          </p:cNvPr>
          <p:cNvSpPr txBox="1"/>
          <p:nvPr/>
        </p:nvSpPr>
        <p:spPr>
          <a:xfrm>
            <a:off x="6602379" y="594986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35</a:t>
            </a:r>
            <a:endParaRPr lang="zh-CN" altLang="en-US" dirty="0"/>
          </a:p>
        </p:txBody>
      </p:sp>
      <p:sp>
        <p:nvSpPr>
          <p:cNvPr id="88" name="文本框 23">
            <a:extLst>
              <a:ext uri="{FF2B5EF4-FFF2-40B4-BE49-F238E27FC236}">
                <a16:creationId xmlns:a16="http://schemas.microsoft.com/office/drawing/2014/main" id="{5BD9CF2A-CBBF-0DF5-54BB-3A092FBC6203}"/>
              </a:ext>
            </a:extLst>
          </p:cNvPr>
          <p:cNvSpPr txBox="1"/>
          <p:nvPr/>
        </p:nvSpPr>
        <p:spPr>
          <a:xfrm>
            <a:off x="6589204" y="623435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25</a:t>
            </a:r>
            <a:endParaRPr lang="zh-CN" altLang="en-US" dirty="0"/>
          </a:p>
        </p:txBody>
      </p:sp>
      <p:sp>
        <p:nvSpPr>
          <p:cNvPr id="89" name="文本框 23">
            <a:extLst>
              <a:ext uri="{FF2B5EF4-FFF2-40B4-BE49-F238E27FC236}">
                <a16:creationId xmlns:a16="http://schemas.microsoft.com/office/drawing/2014/main" id="{FA3ADCD6-E032-3B57-81E2-3530876BB474}"/>
              </a:ext>
            </a:extLst>
          </p:cNvPr>
          <p:cNvSpPr txBox="1"/>
          <p:nvPr/>
        </p:nvSpPr>
        <p:spPr>
          <a:xfrm>
            <a:off x="6602379" y="6518277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15</a:t>
            </a:r>
            <a:r>
              <a:rPr lang="zh-CN" altLang="en-US" dirty="0"/>
              <a:t>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E3E9DB4-1CD4-3AA4-1C73-30AE4719D189}"/>
              </a:ext>
            </a:extLst>
          </p:cNvPr>
          <p:cNvPicPr>
            <a:picLocks noChangeAspect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60" t="50000" r="26554" b="42031"/>
          <a:stretch/>
        </p:blipFill>
        <p:spPr>
          <a:xfrm>
            <a:off x="7122651" y="4521036"/>
            <a:ext cx="3460750" cy="53206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D332B5B6-8C9A-D035-20D4-753E305275CC}"/>
              </a:ext>
            </a:extLst>
          </p:cNvPr>
          <p:cNvSpPr txBox="1"/>
          <p:nvPr/>
        </p:nvSpPr>
        <p:spPr>
          <a:xfrm>
            <a:off x="-20543" y="-86738"/>
            <a:ext cx="82968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 Catalogue numbers of the ladders </a:t>
            </a:r>
            <a:r>
              <a:rPr lang="en-US" altLang="zh-CN" dirty="0" err="1"/>
              <a:t>Thermo</a:t>
            </a:r>
            <a:r>
              <a:rPr lang="en-US" altLang="zh-CN" dirty="0"/>
              <a:t> 26616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38A69823-E278-3DA4-3AB5-B10ADD74DC6B}"/>
              </a:ext>
            </a:extLst>
          </p:cNvPr>
          <p:cNvGrpSpPr/>
          <p:nvPr/>
        </p:nvGrpSpPr>
        <p:grpSpPr>
          <a:xfrm>
            <a:off x="3208708" y="744662"/>
            <a:ext cx="8777103" cy="4153672"/>
            <a:chOff x="3208708" y="744662"/>
            <a:chExt cx="8777103" cy="4153672"/>
          </a:xfrm>
        </p:grpSpPr>
        <p:pic>
          <p:nvPicPr>
            <p:cNvPr id="13" name="图片 12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/>
            <a:stretch>
              <a:fillRect/>
            </a:stretch>
          </p:blipFill>
          <p:spPr>
            <a:xfrm>
              <a:off x="3838420" y="3336713"/>
              <a:ext cx="3619500" cy="31750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3838420" y="3654213"/>
              <a:ext cx="3670300" cy="31750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>
              <a:off x="3838420" y="3971713"/>
              <a:ext cx="3683000" cy="81915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3838420" y="2943013"/>
              <a:ext cx="3663950" cy="393700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>
              <p:custDataLst>
                <p:tags r:id="rId6"/>
              </p:custDataLst>
            </p:nvPr>
          </p:nvSpPr>
          <p:spPr>
            <a:xfrm>
              <a:off x="7587770" y="2794338"/>
              <a:ext cx="4398041" cy="369332"/>
            </a:xfrm>
            <a:prstGeom prst="rect">
              <a:avLst/>
            </a:prstGeom>
          </p:spPr>
          <p:txBody>
            <a:bodyPr wrap="square">
              <a:spAutoFit/>
              <a:extLst>
                <a:ext uri="{4A0BC546-FE56-4ADE-93B0-CB8AF2F6F144}">
                  <wpsdc:textFrameExt xmlns:wpsdc="http://www.wps.cn/officeDocument/2022/drawingmlCustomData" xmlns="" type="text"/>
                </a:ext>
              </a:extLst>
            </a:bodyPr>
            <a:lstStyle/>
            <a:p>
              <a:pPr algn="l"/>
              <a:r>
                <a:rPr lang="en-US" altLang="zh-CN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charset="-122"/>
                  <a:sym typeface="+mn-ea"/>
                </a:rPr>
                <a:t>β-catenin  92KD </a:t>
              </a:r>
              <a:r>
                <a:rPr lang="en-US" altLang="zh-CN" b="1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charset="-122"/>
                  <a:sym typeface="+mn-ea"/>
                </a:rPr>
                <a:t>group1-shown in 6B </a:t>
              </a:r>
              <a:endParaRPr lang="en-US" altLang="zh-CN" sz="1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9" name="文本框 38"/>
            <p:cNvSpPr txBox="1"/>
            <p:nvPr>
              <p:custDataLst>
                <p:tags r:id="rId7"/>
              </p:custDataLst>
            </p:nvPr>
          </p:nvSpPr>
          <p:spPr>
            <a:xfrm>
              <a:off x="7623020" y="3603963"/>
              <a:ext cx="4064000" cy="368300"/>
            </a:xfrm>
            <a:prstGeom prst="rect">
              <a:avLst/>
            </a:prstGeom>
          </p:spPr>
          <p:txBody>
            <a:bodyPr>
              <a:spAutoFit/>
              <a:extLst>
                <a:ext uri="{4A0BC546-FE56-4ADE-93B0-CB8AF2F6F144}">
                  <wpsdc:textFrameExt xmlns:wpsdc="http://www.wps.cn/officeDocument/2022/drawingmlCustomData" xmlns="" type="text"/>
                </a:ext>
              </a:extLst>
            </a:bodyPr>
            <a:lstStyle/>
            <a:p>
              <a:pPr algn="l"/>
              <a:r>
                <a:rPr lang="en-US" altLang="zh-CN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charset="-122"/>
                  <a:sym typeface="+mn-ea"/>
                </a:rPr>
                <a:t>GAPDH  36KD</a:t>
              </a:r>
              <a:r>
                <a:rPr lang="en-US" altLang="zh-CN" b="1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charset="-122"/>
                  <a:sym typeface="+mn-ea"/>
                </a:rPr>
                <a:t>-shown in 6B </a:t>
              </a:r>
              <a:endParaRPr lang="en-US" altLang="zh-CN" sz="1800" b="1" dirty="0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7C17D818-0A95-5F15-26FE-3F3361FDAAFE}"/>
                </a:ext>
              </a:extLst>
            </p:cNvPr>
            <p:cNvSpPr txBox="1"/>
            <p:nvPr/>
          </p:nvSpPr>
          <p:spPr>
            <a:xfrm>
              <a:off x="3208708" y="2709048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100</a:t>
              </a:r>
              <a:endParaRPr lang="zh-CN" altLang="en-US" dirty="0"/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397AAF9B-B9F1-E66F-A560-B8980409B43F}"/>
                </a:ext>
              </a:extLst>
            </p:cNvPr>
            <p:cNvSpPr txBox="1"/>
            <p:nvPr/>
          </p:nvSpPr>
          <p:spPr>
            <a:xfrm>
              <a:off x="3289374" y="2970867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70</a:t>
              </a:r>
              <a:endParaRPr lang="zh-CN" altLang="en-US" dirty="0"/>
            </a:p>
          </p:txBody>
        </p:sp>
        <p:sp>
          <p:nvSpPr>
            <p:cNvPr id="5" name="文本框 23">
              <a:extLst>
                <a:ext uri="{FF2B5EF4-FFF2-40B4-BE49-F238E27FC236}">
                  <a16:creationId xmlns:a16="http://schemas.microsoft.com/office/drawing/2014/main" id="{EF30532B-83FF-ED28-12E9-AB152A442623}"/>
                </a:ext>
              </a:extLst>
            </p:cNvPr>
            <p:cNvSpPr txBox="1"/>
            <p:nvPr/>
          </p:nvSpPr>
          <p:spPr>
            <a:xfrm>
              <a:off x="3318870" y="3251046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/>
                <a:t>55</a:t>
              </a:r>
              <a:endParaRPr lang="zh-CN" altLang="en-US" dirty="0"/>
            </a:p>
          </p:txBody>
        </p:sp>
        <p:sp>
          <p:nvSpPr>
            <p:cNvPr id="8" name="文本框 23">
              <a:extLst>
                <a:ext uri="{FF2B5EF4-FFF2-40B4-BE49-F238E27FC236}">
                  <a16:creationId xmlns:a16="http://schemas.microsoft.com/office/drawing/2014/main" id="{97D2A894-D342-8C1B-D6F7-3670BD68656C}"/>
                </a:ext>
              </a:extLst>
            </p:cNvPr>
            <p:cNvSpPr txBox="1"/>
            <p:nvPr/>
          </p:nvSpPr>
          <p:spPr>
            <a:xfrm>
              <a:off x="3325220" y="351345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/>
                <a:t>40</a:t>
              </a:r>
              <a:endParaRPr lang="zh-CN" altLang="en-US" dirty="0"/>
            </a:p>
          </p:txBody>
        </p:sp>
        <p:sp>
          <p:nvSpPr>
            <p:cNvPr id="9" name="文本框 23">
              <a:extLst>
                <a:ext uri="{FF2B5EF4-FFF2-40B4-BE49-F238E27FC236}">
                  <a16:creationId xmlns:a16="http://schemas.microsoft.com/office/drawing/2014/main" id="{B6BDDE72-8AAD-28A0-B629-AE98AAAC17D9}"/>
                </a:ext>
              </a:extLst>
            </p:cNvPr>
            <p:cNvSpPr txBox="1"/>
            <p:nvPr/>
          </p:nvSpPr>
          <p:spPr>
            <a:xfrm>
              <a:off x="3340124" y="3788113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/>
                <a:t>35</a:t>
              </a:r>
              <a:endParaRPr lang="zh-CN" altLang="en-US" dirty="0"/>
            </a:p>
          </p:txBody>
        </p:sp>
        <p:sp>
          <p:nvSpPr>
            <p:cNvPr id="11" name="文本框 23">
              <a:extLst>
                <a:ext uri="{FF2B5EF4-FFF2-40B4-BE49-F238E27FC236}">
                  <a16:creationId xmlns:a16="http://schemas.microsoft.com/office/drawing/2014/main" id="{45A21B3B-5E41-B5A0-4700-851AE8C69D1F}"/>
                </a:ext>
              </a:extLst>
            </p:cNvPr>
            <p:cNvSpPr txBox="1"/>
            <p:nvPr/>
          </p:nvSpPr>
          <p:spPr>
            <a:xfrm>
              <a:off x="3330491" y="404993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/>
                <a:t>25</a:t>
              </a:r>
              <a:endParaRPr lang="zh-CN" altLang="en-US" dirty="0"/>
            </a:p>
          </p:txBody>
        </p:sp>
        <p:sp>
          <p:nvSpPr>
            <p:cNvPr id="12" name="文本框 23">
              <a:extLst>
                <a:ext uri="{FF2B5EF4-FFF2-40B4-BE49-F238E27FC236}">
                  <a16:creationId xmlns:a16="http://schemas.microsoft.com/office/drawing/2014/main" id="{5502587D-4A36-6C05-45CE-FB9ACE89D87A}"/>
                </a:ext>
              </a:extLst>
            </p:cNvPr>
            <p:cNvSpPr txBox="1"/>
            <p:nvPr/>
          </p:nvSpPr>
          <p:spPr>
            <a:xfrm>
              <a:off x="3318870" y="4529002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/>
                <a:t>15</a:t>
              </a:r>
              <a:r>
                <a:rPr lang="zh-CN" altLang="en-US" dirty="0"/>
                <a:t> </a:t>
              </a: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2F1731A4-EC89-2F5A-4FD6-958CA99D1030}"/>
                </a:ext>
              </a:extLst>
            </p:cNvPr>
            <p:cNvGrpSpPr/>
            <p:nvPr/>
          </p:nvGrpSpPr>
          <p:grpSpPr>
            <a:xfrm>
              <a:off x="3898745" y="744662"/>
              <a:ext cx="2513395" cy="2333718"/>
              <a:chOff x="7747964" y="117293"/>
              <a:chExt cx="2513395" cy="2333718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6A5EA357-100B-35BE-3FF6-18A3FFB410B6}"/>
                  </a:ext>
                </a:extLst>
              </p:cNvPr>
              <p:cNvSpPr txBox="1"/>
              <p:nvPr/>
            </p:nvSpPr>
            <p:spPr>
              <a:xfrm rot="18111524">
                <a:off x="7598537" y="1561813"/>
                <a:ext cx="135376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RAW+Wnt2bsiNC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DB60B9FF-CA94-1571-4F6B-305D14C0EEBB}"/>
                  </a:ext>
                </a:extLst>
              </p:cNvPr>
              <p:cNvSpPr txBox="1"/>
              <p:nvPr/>
            </p:nvSpPr>
            <p:spPr>
              <a:xfrm rot="18111524">
                <a:off x="7708570" y="1317975"/>
                <a:ext cx="19279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RAW+LPS+Wnt2bsiNC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606296E0-EAC0-DFBA-6750-8DEC3E4BB4A4}"/>
                  </a:ext>
                </a:extLst>
              </p:cNvPr>
              <p:cNvSpPr txBox="1"/>
              <p:nvPr/>
            </p:nvSpPr>
            <p:spPr>
              <a:xfrm rot="18111524">
                <a:off x="7904593" y="1145652"/>
                <a:ext cx="23337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RAW+LPS+LIPUS+Wnt2bsiNC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8C3C57F9-7809-D8CD-A5B0-22A78ABDFFC3}"/>
                  </a:ext>
                </a:extLst>
              </p:cNvPr>
              <p:cNvSpPr txBox="1"/>
              <p:nvPr/>
            </p:nvSpPr>
            <p:spPr>
              <a:xfrm rot="18111524">
                <a:off x="8157773" y="1145652"/>
                <a:ext cx="23337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RAW+LPS+LIPUS+Wnt2bsiNC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3F7A7A40-DB21-2BA7-BD02-098C3F1A1F4B}"/>
                  </a:ext>
                </a:extLst>
              </p:cNvPr>
              <p:cNvSpPr txBox="1"/>
              <p:nvPr/>
            </p:nvSpPr>
            <p:spPr>
              <a:xfrm rot="18111524">
                <a:off x="8403708" y="1145652"/>
                <a:ext cx="23337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RAW+LPS+LIPUS+Wnt2bsi1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A7D98BB3-1848-38F3-3108-A9D93BE69CBE}"/>
                  </a:ext>
                </a:extLst>
              </p:cNvPr>
              <p:cNvSpPr txBox="1"/>
              <p:nvPr/>
            </p:nvSpPr>
            <p:spPr>
              <a:xfrm rot="18111524">
                <a:off x="8649644" y="1145652"/>
                <a:ext cx="23337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RAW+LPS+LIPUS+Wnt2bsi2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8896A0FE-E17D-13FA-B0AF-90CDD9AA7E5C}"/>
                  </a:ext>
                </a:extLst>
              </p:cNvPr>
              <p:cNvSpPr txBox="1"/>
              <p:nvPr/>
            </p:nvSpPr>
            <p:spPr>
              <a:xfrm rot="18111524">
                <a:off x="8956001" y="1145652"/>
                <a:ext cx="23337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RAW+LPS+LIPUS+Wnt2bsi3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FDB672ED-757A-4DBF-0432-0E1CEC59702C}"/>
                  </a:ext>
                </a:extLst>
              </p:cNvPr>
              <p:cNvSpPr txBox="1"/>
              <p:nvPr/>
            </p:nvSpPr>
            <p:spPr>
              <a:xfrm rot="18111524">
                <a:off x="7415822" y="1699017"/>
                <a:ext cx="9412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Ladders KD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055EC3B4-3433-7723-ECAB-6689D5FBF405}"/>
                  </a:ext>
                </a:extLst>
              </p:cNvPr>
              <p:cNvSpPr txBox="1"/>
              <p:nvPr/>
            </p:nvSpPr>
            <p:spPr>
              <a:xfrm rot="18111524">
                <a:off x="9501582" y="1723669"/>
                <a:ext cx="9412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Ladders KD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714420" y="3192662"/>
            <a:ext cx="1841500" cy="336550"/>
          </a:xfrm>
          <a:prstGeom prst="rect">
            <a:avLst/>
          </a:prstGeom>
        </p:spPr>
      </p:pic>
      <p:sp>
        <p:nvSpPr>
          <p:cNvPr id="33" name="文本框 32"/>
          <p:cNvSpPr txBox="1"/>
          <p:nvPr>
            <p:custDataLst>
              <p:tags r:id="rId3"/>
            </p:custDataLst>
          </p:nvPr>
        </p:nvSpPr>
        <p:spPr>
          <a:xfrm>
            <a:off x="5641321" y="3084939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AXIN2  93KD  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group1-shown in fig 6C</a:t>
            </a: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3714420" y="3635892"/>
            <a:ext cx="1911350" cy="254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3714420" y="3957202"/>
            <a:ext cx="1873250" cy="2159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3733470" y="4240412"/>
            <a:ext cx="1854200" cy="304800"/>
          </a:xfrm>
          <a:prstGeom prst="rect">
            <a:avLst/>
          </a:prstGeom>
        </p:spPr>
      </p:pic>
      <p:sp>
        <p:nvSpPr>
          <p:cNvPr id="27" name="文本框 26"/>
          <p:cNvSpPr txBox="1"/>
          <p:nvPr>
            <p:custDataLst>
              <p:tags r:id="rId7"/>
            </p:custDataLst>
          </p:nvPr>
        </p:nvSpPr>
        <p:spPr>
          <a:xfrm>
            <a:off x="5710585" y="4182459"/>
            <a:ext cx="4311956" cy="369332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GAPDH  36KD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-shown in fig 6C</a:t>
            </a:r>
            <a:endParaRPr lang="en-US" altLang="zh-CN" sz="1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3695370" y="4556642"/>
            <a:ext cx="1930400" cy="685800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7E061922-199F-D2E2-874A-2F20E5C82C01}"/>
              </a:ext>
            </a:extLst>
          </p:cNvPr>
          <p:cNvGrpSpPr/>
          <p:nvPr/>
        </p:nvGrpSpPr>
        <p:grpSpPr>
          <a:xfrm>
            <a:off x="3721915" y="885347"/>
            <a:ext cx="2260975" cy="2379931"/>
            <a:chOff x="6090860" y="-229003"/>
            <a:chExt cx="2260975" cy="2379931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852AC3DA-B031-CA3D-8FE4-A86896B6B4FB}"/>
                </a:ext>
              </a:extLst>
            </p:cNvPr>
            <p:cNvSpPr txBox="1"/>
            <p:nvPr/>
          </p:nvSpPr>
          <p:spPr>
            <a:xfrm rot="18111524">
              <a:off x="5941433" y="1261730"/>
              <a:ext cx="1353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094D7A0E-FD20-A5AF-2746-93F786003017}"/>
                </a:ext>
              </a:extLst>
            </p:cNvPr>
            <p:cNvSpPr txBox="1"/>
            <p:nvPr/>
          </p:nvSpPr>
          <p:spPr>
            <a:xfrm rot="18111524">
              <a:off x="6051466" y="1017892"/>
              <a:ext cx="19279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77AD82F6-D1D8-8B63-10E2-6B2D44C43F2D}"/>
                </a:ext>
              </a:extLst>
            </p:cNvPr>
            <p:cNvSpPr txBox="1"/>
            <p:nvPr/>
          </p:nvSpPr>
          <p:spPr>
            <a:xfrm rot="18111524">
              <a:off x="6247489" y="845569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4E693473-655B-4AE9-7994-6EE7AC84C0DE}"/>
                </a:ext>
              </a:extLst>
            </p:cNvPr>
            <p:cNvSpPr txBox="1"/>
            <p:nvPr/>
          </p:nvSpPr>
          <p:spPr>
            <a:xfrm rot="18111524">
              <a:off x="6480584" y="845567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37DF3937-276B-F8A1-8A64-9911BC5A6760}"/>
                </a:ext>
              </a:extLst>
            </p:cNvPr>
            <p:cNvSpPr txBox="1"/>
            <p:nvPr/>
          </p:nvSpPr>
          <p:spPr>
            <a:xfrm rot="18111524">
              <a:off x="6774121" y="81081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07639577-0834-3823-DED7-909D7CB0FB3F}"/>
                </a:ext>
              </a:extLst>
            </p:cNvPr>
            <p:cNvSpPr txBox="1"/>
            <p:nvPr/>
          </p:nvSpPr>
          <p:spPr>
            <a:xfrm rot="18111524">
              <a:off x="7046477" y="799356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RAW+LPS+LIPUS+Wnt2bsi3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FF08FBB5-39F8-BF8F-114E-4C018E99144A}"/>
                </a:ext>
              </a:extLst>
            </p:cNvPr>
            <p:cNvSpPr txBox="1"/>
            <p:nvPr/>
          </p:nvSpPr>
          <p:spPr>
            <a:xfrm rot="18111524">
              <a:off x="5758718" y="1398934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Ladders KD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5FD5DBEF-A777-515E-F24B-0BF862ECF150}"/>
                </a:ext>
              </a:extLst>
            </p:cNvPr>
            <p:cNvSpPr txBox="1"/>
            <p:nvPr/>
          </p:nvSpPr>
          <p:spPr>
            <a:xfrm rot="18111524">
              <a:off x="7608889" y="1376311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Ladders KD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8" name="文本框 47">
            <a:extLst>
              <a:ext uri="{FF2B5EF4-FFF2-40B4-BE49-F238E27FC236}">
                <a16:creationId xmlns:a16="http://schemas.microsoft.com/office/drawing/2014/main" id="{A9181B98-3ABD-2760-6FFB-574A241E1A54}"/>
              </a:ext>
            </a:extLst>
          </p:cNvPr>
          <p:cNvSpPr txBox="1"/>
          <p:nvPr/>
        </p:nvSpPr>
        <p:spPr>
          <a:xfrm>
            <a:off x="3141757" y="308493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100</a:t>
            </a:r>
            <a:endParaRPr lang="zh-CN" altLang="en-US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B4A2A291-364A-C495-9BAD-2A80F70DA520}"/>
              </a:ext>
            </a:extLst>
          </p:cNvPr>
          <p:cNvSpPr txBox="1"/>
          <p:nvPr/>
        </p:nvSpPr>
        <p:spPr>
          <a:xfrm>
            <a:off x="3234271" y="334867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70</a:t>
            </a:r>
            <a:endParaRPr lang="zh-CN" altLang="en-US" dirty="0"/>
          </a:p>
        </p:txBody>
      </p:sp>
      <p:sp>
        <p:nvSpPr>
          <p:cNvPr id="50" name="文本框 23">
            <a:extLst>
              <a:ext uri="{FF2B5EF4-FFF2-40B4-BE49-F238E27FC236}">
                <a16:creationId xmlns:a16="http://schemas.microsoft.com/office/drawing/2014/main" id="{D404DEDA-3976-D35F-CA82-D4367097DD7F}"/>
              </a:ext>
            </a:extLst>
          </p:cNvPr>
          <p:cNvSpPr txBox="1"/>
          <p:nvPr/>
        </p:nvSpPr>
        <p:spPr>
          <a:xfrm>
            <a:off x="3231169" y="368668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55</a:t>
            </a:r>
            <a:endParaRPr lang="zh-CN" altLang="en-US" dirty="0"/>
          </a:p>
        </p:txBody>
      </p:sp>
      <p:sp>
        <p:nvSpPr>
          <p:cNvPr id="51" name="文本框 23">
            <a:extLst>
              <a:ext uri="{FF2B5EF4-FFF2-40B4-BE49-F238E27FC236}">
                <a16:creationId xmlns:a16="http://schemas.microsoft.com/office/drawing/2014/main" id="{545E3EDA-135D-57EF-2C17-2FC4C33496E5}"/>
              </a:ext>
            </a:extLst>
          </p:cNvPr>
          <p:cNvSpPr txBox="1"/>
          <p:nvPr/>
        </p:nvSpPr>
        <p:spPr>
          <a:xfrm>
            <a:off x="3247182" y="399480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40</a:t>
            </a:r>
            <a:endParaRPr lang="zh-CN" altLang="en-US" dirty="0"/>
          </a:p>
        </p:txBody>
      </p:sp>
      <p:sp>
        <p:nvSpPr>
          <p:cNvPr id="52" name="文本框 23">
            <a:extLst>
              <a:ext uri="{FF2B5EF4-FFF2-40B4-BE49-F238E27FC236}">
                <a16:creationId xmlns:a16="http://schemas.microsoft.com/office/drawing/2014/main" id="{C8F64FD7-F60D-41BB-9EFD-C544152585C4}"/>
              </a:ext>
            </a:extLst>
          </p:cNvPr>
          <p:cNvSpPr txBox="1"/>
          <p:nvPr/>
        </p:nvSpPr>
        <p:spPr>
          <a:xfrm>
            <a:off x="3262086" y="42694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35</a:t>
            </a:r>
            <a:endParaRPr lang="zh-CN" altLang="en-US" dirty="0"/>
          </a:p>
        </p:txBody>
      </p:sp>
      <p:sp>
        <p:nvSpPr>
          <p:cNvPr id="53" name="文本框 23">
            <a:extLst>
              <a:ext uri="{FF2B5EF4-FFF2-40B4-BE49-F238E27FC236}">
                <a16:creationId xmlns:a16="http://schemas.microsoft.com/office/drawing/2014/main" id="{7E932AEA-E955-3A2B-AB20-4A91626E93AE}"/>
              </a:ext>
            </a:extLst>
          </p:cNvPr>
          <p:cNvSpPr txBox="1"/>
          <p:nvPr/>
        </p:nvSpPr>
        <p:spPr>
          <a:xfrm>
            <a:off x="3252453" y="453128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25</a:t>
            </a:r>
            <a:endParaRPr lang="zh-CN" altLang="en-US" dirty="0"/>
          </a:p>
        </p:txBody>
      </p:sp>
      <p:sp>
        <p:nvSpPr>
          <p:cNvPr id="54" name="文本框 23">
            <a:extLst>
              <a:ext uri="{FF2B5EF4-FFF2-40B4-BE49-F238E27FC236}">
                <a16:creationId xmlns:a16="http://schemas.microsoft.com/office/drawing/2014/main" id="{ADE70D5E-5C49-0550-208F-A70FC1EBA52E}"/>
              </a:ext>
            </a:extLst>
          </p:cNvPr>
          <p:cNvSpPr txBox="1"/>
          <p:nvPr/>
        </p:nvSpPr>
        <p:spPr>
          <a:xfrm>
            <a:off x="3240832" y="5010353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15</a:t>
            </a:r>
            <a:r>
              <a:rPr lang="zh-CN" altLang="en-US" dirty="0"/>
              <a:t> 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/>
          <p:cNvSpPr txBox="1"/>
          <p:nvPr/>
        </p:nvSpPr>
        <p:spPr>
          <a:xfrm>
            <a:off x="4276578" y="1929633"/>
            <a:ext cx="609600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AXIN2  93KD</a:t>
            </a:r>
          </a:p>
          <a:p>
            <a:pPr algn="l"/>
            <a:r>
              <a:rPr lang="en-US" altLang="zh-CN" b="1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group2</a:t>
            </a:r>
            <a:endParaRPr lang="en-US" altLang="zh-CN" dirty="0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604490" y="2016111"/>
            <a:ext cx="3625850" cy="50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604490" y="2524111"/>
            <a:ext cx="3638550" cy="5969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604490" y="3121011"/>
            <a:ext cx="3625850" cy="42545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4254154" y="3120970"/>
            <a:ext cx="4064000" cy="646331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en-US" altLang="zh-CN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GAPDH  36KD</a:t>
            </a:r>
          </a:p>
          <a:p>
            <a:pPr algn="l"/>
            <a:endParaRPr lang="en-US" altLang="zh-CN" sz="1800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604490" y="3546461"/>
            <a:ext cx="3625850" cy="6985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6869400" y="2016111"/>
            <a:ext cx="3625850" cy="508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6869400" y="2524111"/>
            <a:ext cx="3644900" cy="5270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6869400" y="3044811"/>
            <a:ext cx="3644900" cy="42545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6869400" y="3432161"/>
            <a:ext cx="3625850" cy="647700"/>
          </a:xfrm>
          <a:prstGeom prst="rect">
            <a:avLst/>
          </a:prstGeom>
        </p:spPr>
      </p:pic>
      <p:sp>
        <p:nvSpPr>
          <p:cNvPr id="15" name="文本框 14"/>
          <p:cNvSpPr txBox="1"/>
          <p:nvPr>
            <p:custDataLst>
              <p:tags r:id="rId11"/>
            </p:custDataLst>
          </p:nvPr>
        </p:nvSpPr>
        <p:spPr>
          <a:xfrm>
            <a:off x="10457015" y="1883581"/>
            <a:ext cx="226494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AXIN2  93KD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group3</a:t>
            </a:r>
          </a:p>
        </p:txBody>
      </p:sp>
      <p:sp>
        <p:nvSpPr>
          <p:cNvPr id="16" name="文本框 15"/>
          <p:cNvSpPr txBox="1"/>
          <p:nvPr>
            <p:custDataLst>
              <p:tags r:id="rId12"/>
            </p:custDataLst>
          </p:nvPr>
        </p:nvSpPr>
        <p:spPr>
          <a:xfrm>
            <a:off x="10438031" y="3052092"/>
            <a:ext cx="4064000" cy="646331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en-US" altLang="zh-CN" dirty="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GAPDH  36KD</a:t>
            </a:r>
          </a:p>
          <a:p>
            <a:pPr algn="l"/>
            <a:endParaRPr lang="en-US" altLang="zh-CN" sz="1800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797076F5-A851-D8BE-5FEE-174BB164740D}"/>
              </a:ext>
            </a:extLst>
          </p:cNvPr>
          <p:cNvSpPr txBox="1"/>
          <p:nvPr/>
        </p:nvSpPr>
        <p:spPr>
          <a:xfrm>
            <a:off x="0" y="18748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100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4F62CBFA-855E-DC5D-D5DD-44AD8CD8294F}"/>
              </a:ext>
            </a:extLst>
          </p:cNvPr>
          <p:cNvSpPr txBox="1"/>
          <p:nvPr/>
        </p:nvSpPr>
        <p:spPr>
          <a:xfrm>
            <a:off x="128241" y="212564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70</a:t>
            </a:r>
            <a:endParaRPr lang="zh-CN" altLang="en-US" dirty="0"/>
          </a:p>
        </p:txBody>
      </p:sp>
      <p:sp>
        <p:nvSpPr>
          <p:cNvPr id="26" name="文本框 23">
            <a:extLst>
              <a:ext uri="{FF2B5EF4-FFF2-40B4-BE49-F238E27FC236}">
                <a16:creationId xmlns:a16="http://schemas.microsoft.com/office/drawing/2014/main" id="{797076F5-A851-D8BE-5FEE-174BB164740D}"/>
              </a:ext>
            </a:extLst>
          </p:cNvPr>
          <p:cNvSpPr txBox="1"/>
          <p:nvPr/>
        </p:nvSpPr>
        <p:spPr>
          <a:xfrm>
            <a:off x="128241" y="245426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55</a:t>
            </a:r>
            <a:endParaRPr lang="zh-CN" altLang="en-US" dirty="0"/>
          </a:p>
        </p:txBody>
      </p:sp>
      <p:sp>
        <p:nvSpPr>
          <p:cNvPr id="28" name="文本框 23">
            <a:extLst>
              <a:ext uri="{FF2B5EF4-FFF2-40B4-BE49-F238E27FC236}">
                <a16:creationId xmlns:a16="http://schemas.microsoft.com/office/drawing/2014/main" id="{486C9637-EDB0-DF33-3501-2F995DCF5242}"/>
              </a:ext>
            </a:extLst>
          </p:cNvPr>
          <p:cNvSpPr txBox="1"/>
          <p:nvPr/>
        </p:nvSpPr>
        <p:spPr>
          <a:xfrm>
            <a:off x="128241" y="28069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40</a:t>
            </a:r>
            <a:endParaRPr lang="zh-CN" altLang="en-US" dirty="0"/>
          </a:p>
        </p:txBody>
      </p:sp>
      <p:sp>
        <p:nvSpPr>
          <p:cNvPr id="29" name="文本框 23">
            <a:extLst>
              <a:ext uri="{FF2B5EF4-FFF2-40B4-BE49-F238E27FC236}">
                <a16:creationId xmlns:a16="http://schemas.microsoft.com/office/drawing/2014/main" id="{CBA1F228-0755-D18F-ECC7-A1B4A0B29071}"/>
              </a:ext>
            </a:extLst>
          </p:cNvPr>
          <p:cNvSpPr txBox="1"/>
          <p:nvPr/>
        </p:nvSpPr>
        <p:spPr>
          <a:xfrm>
            <a:off x="128241" y="319089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35</a:t>
            </a:r>
            <a:endParaRPr lang="zh-CN" altLang="en-US" dirty="0"/>
          </a:p>
        </p:txBody>
      </p:sp>
      <p:sp>
        <p:nvSpPr>
          <p:cNvPr id="30" name="文本框 23">
            <a:extLst>
              <a:ext uri="{FF2B5EF4-FFF2-40B4-BE49-F238E27FC236}">
                <a16:creationId xmlns:a16="http://schemas.microsoft.com/office/drawing/2014/main" id="{60D70166-D415-8A30-127D-6B026A2AE7D7}"/>
              </a:ext>
            </a:extLst>
          </p:cNvPr>
          <p:cNvSpPr txBox="1"/>
          <p:nvPr/>
        </p:nvSpPr>
        <p:spPr>
          <a:xfrm>
            <a:off x="128241" y="349673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25</a:t>
            </a:r>
            <a:endParaRPr lang="zh-CN" altLang="en-US" dirty="0"/>
          </a:p>
        </p:txBody>
      </p:sp>
      <p:sp>
        <p:nvSpPr>
          <p:cNvPr id="31" name="文本框 23">
            <a:extLst>
              <a:ext uri="{FF2B5EF4-FFF2-40B4-BE49-F238E27FC236}">
                <a16:creationId xmlns:a16="http://schemas.microsoft.com/office/drawing/2014/main" id="{1653DEC0-5388-8EE7-1E91-F5E09E6059A7}"/>
              </a:ext>
            </a:extLst>
          </p:cNvPr>
          <p:cNvSpPr txBox="1"/>
          <p:nvPr/>
        </p:nvSpPr>
        <p:spPr>
          <a:xfrm>
            <a:off x="119016" y="3935007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15</a:t>
            </a:r>
            <a:r>
              <a:rPr lang="zh-CN" altLang="en-US" dirty="0"/>
              <a:t> </a:t>
            </a:r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9B1C4093-22E2-18CB-1B8B-70655799B508}"/>
              </a:ext>
            </a:extLst>
          </p:cNvPr>
          <p:cNvGrpSpPr/>
          <p:nvPr/>
        </p:nvGrpSpPr>
        <p:grpSpPr>
          <a:xfrm>
            <a:off x="2177611" y="-126622"/>
            <a:ext cx="2260975" cy="2379931"/>
            <a:chOff x="6090860" y="-229003"/>
            <a:chExt cx="2260975" cy="2379931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6686162B-A9E6-D5D4-9372-873E48EDF397}"/>
                </a:ext>
              </a:extLst>
            </p:cNvPr>
            <p:cNvSpPr txBox="1"/>
            <p:nvPr/>
          </p:nvSpPr>
          <p:spPr>
            <a:xfrm rot="18111524">
              <a:off x="5941433" y="1261730"/>
              <a:ext cx="1353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FCD87EAA-5882-65EE-40CC-A6C5735ADBB9}"/>
                </a:ext>
              </a:extLst>
            </p:cNvPr>
            <p:cNvSpPr txBox="1"/>
            <p:nvPr/>
          </p:nvSpPr>
          <p:spPr>
            <a:xfrm rot="18111524">
              <a:off x="6051466" y="1017892"/>
              <a:ext cx="19279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1E3EFD8D-CFAD-FBA6-506C-4BCD16FB716F}"/>
                </a:ext>
              </a:extLst>
            </p:cNvPr>
            <p:cNvSpPr txBox="1"/>
            <p:nvPr/>
          </p:nvSpPr>
          <p:spPr>
            <a:xfrm rot="18111524">
              <a:off x="6247489" y="845569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989E5D7B-E2F2-5051-E8C3-2C5FBF7389E0}"/>
                </a:ext>
              </a:extLst>
            </p:cNvPr>
            <p:cNvSpPr txBox="1"/>
            <p:nvPr/>
          </p:nvSpPr>
          <p:spPr>
            <a:xfrm rot="18111524">
              <a:off x="6480584" y="845567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4F41D5CE-1B42-A912-EDBE-320C831A21FA}"/>
                </a:ext>
              </a:extLst>
            </p:cNvPr>
            <p:cNvSpPr txBox="1"/>
            <p:nvPr/>
          </p:nvSpPr>
          <p:spPr>
            <a:xfrm rot="18111524">
              <a:off x="6774121" y="81081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A69F7C25-411C-BFF3-93CB-B42752C598AA}"/>
                </a:ext>
              </a:extLst>
            </p:cNvPr>
            <p:cNvSpPr txBox="1"/>
            <p:nvPr/>
          </p:nvSpPr>
          <p:spPr>
            <a:xfrm rot="18111524">
              <a:off x="7046477" y="799356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RAW+LPS+LIPUS+Wnt2bsi3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99A68E42-E982-60B7-8432-49D366C52C69}"/>
                </a:ext>
              </a:extLst>
            </p:cNvPr>
            <p:cNvSpPr txBox="1"/>
            <p:nvPr/>
          </p:nvSpPr>
          <p:spPr>
            <a:xfrm rot="18111524">
              <a:off x="5758718" y="1398934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Ladders KD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F0E91E89-CFF2-A905-C1C8-D08AACE6E0AE}"/>
                </a:ext>
              </a:extLst>
            </p:cNvPr>
            <p:cNvSpPr txBox="1"/>
            <p:nvPr/>
          </p:nvSpPr>
          <p:spPr>
            <a:xfrm rot="18111524">
              <a:off x="7608889" y="1376311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Ladders KD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16A88882-75A2-ACF0-67F7-448E98C005D2}"/>
              </a:ext>
            </a:extLst>
          </p:cNvPr>
          <p:cNvGrpSpPr/>
          <p:nvPr/>
        </p:nvGrpSpPr>
        <p:grpSpPr>
          <a:xfrm>
            <a:off x="8315555" y="-130954"/>
            <a:ext cx="2260975" cy="2379931"/>
            <a:chOff x="6090860" y="-229003"/>
            <a:chExt cx="2260975" cy="2379931"/>
          </a:xfrm>
        </p:grpSpPr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B655F1EE-8FCA-51FC-B338-90DC35273FE9}"/>
                </a:ext>
              </a:extLst>
            </p:cNvPr>
            <p:cNvSpPr txBox="1"/>
            <p:nvPr/>
          </p:nvSpPr>
          <p:spPr>
            <a:xfrm rot="18111524">
              <a:off x="5941433" y="1261730"/>
              <a:ext cx="1353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A0B0040D-E060-155D-D33A-6BE987A0B4F1}"/>
                </a:ext>
              </a:extLst>
            </p:cNvPr>
            <p:cNvSpPr txBox="1"/>
            <p:nvPr/>
          </p:nvSpPr>
          <p:spPr>
            <a:xfrm rot="18111524">
              <a:off x="6051466" y="1017892"/>
              <a:ext cx="19279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879D2276-05E3-F99E-A3AC-02B65F720755}"/>
                </a:ext>
              </a:extLst>
            </p:cNvPr>
            <p:cNvSpPr txBox="1"/>
            <p:nvPr/>
          </p:nvSpPr>
          <p:spPr>
            <a:xfrm rot="18111524">
              <a:off x="6247489" y="845569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RAW+LPS+LIPUS+Wnt2bsiNC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1C295571-0713-44A0-B78B-83783CE2C919}"/>
                </a:ext>
              </a:extLst>
            </p:cNvPr>
            <p:cNvSpPr txBox="1"/>
            <p:nvPr/>
          </p:nvSpPr>
          <p:spPr>
            <a:xfrm rot="18111524">
              <a:off x="6480584" y="845567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FA263231-E53A-8C4E-D2C5-6B3F5802A0D8}"/>
                </a:ext>
              </a:extLst>
            </p:cNvPr>
            <p:cNvSpPr txBox="1"/>
            <p:nvPr/>
          </p:nvSpPr>
          <p:spPr>
            <a:xfrm rot="18111524">
              <a:off x="6774121" y="810812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D53FA652-4ADE-1E5A-96E2-DE538544DA15}"/>
                </a:ext>
              </a:extLst>
            </p:cNvPr>
            <p:cNvSpPr txBox="1"/>
            <p:nvPr/>
          </p:nvSpPr>
          <p:spPr>
            <a:xfrm rot="18111524">
              <a:off x="7046477" y="799356"/>
              <a:ext cx="23337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RAW+LPS+LIPUS+Wnt2bsi3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D98128E7-5A04-8FC2-95CF-6A51FC5B673A}"/>
                </a:ext>
              </a:extLst>
            </p:cNvPr>
            <p:cNvSpPr txBox="1"/>
            <p:nvPr/>
          </p:nvSpPr>
          <p:spPr>
            <a:xfrm rot="18111524">
              <a:off x="5758718" y="1398934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Ladders KD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D602780F-D1BD-B9A3-0F2B-7824FDF77724}"/>
                </a:ext>
              </a:extLst>
            </p:cNvPr>
            <p:cNvSpPr txBox="1"/>
            <p:nvPr/>
          </p:nvSpPr>
          <p:spPr>
            <a:xfrm rot="18111524">
              <a:off x="7608889" y="1376311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Ladders KD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4" name="文本框 63">
            <a:extLst>
              <a:ext uri="{FF2B5EF4-FFF2-40B4-BE49-F238E27FC236}">
                <a16:creationId xmlns:a16="http://schemas.microsoft.com/office/drawing/2014/main" id="{4CE2E98D-09D0-4C67-8FAC-0EAF3ACFC8A4}"/>
              </a:ext>
            </a:extLst>
          </p:cNvPr>
          <p:cNvSpPr txBox="1"/>
          <p:nvPr/>
        </p:nvSpPr>
        <p:spPr>
          <a:xfrm>
            <a:off x="6300013" y="191248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100</a:t>
            </a:r>
            <a:endParaRPr lang="zh-CN" altLang="en-US" dirty="0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39DBA3A1-F498-16D6-C6BC-4233023749CE}"/>
              </a:ext>
            </a:extLst>
          </p:cNvPr>
          <p:cNvSpPr txBox="1"/>
          <p:nvPr/>
        </p:nvSpPr>
        <p:spPr>
          <a:xfrm>
            <a:off x="6428254" y="216327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70</a:t>
            </a:r>
            <a:endParaRPr lang="zh-CN" altLang="en-US" dirty="0"/>
          </a:p>
        </p:txBody>
      </p:sp>
      <p:sp>
        <p:nvSpPr>
          <p:cNvPr id="66" name="文本框 23">
            <a:extLst>
              <a:ext uri="{FF2B5EF4-FFF2-40B4-BE49-F238E27FC236}">
                <a16:creationId xmlns:a16="http://schemas.microsoft.com/office/drawing/2014/main" id="{CE75A5EB-07A4-33FF-50D4-81ECADDB4EC3}"/>
              </a:ext>
            </a:extLst>
          </p:cNvPr>
          <p:cNvSpPr txBox="1"/>
          <p:nvPr/>
        </p:nvSpPr>
        <p:spPr>
          <a:xfrm>
            <a:off x="6428254" y="249189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55</a:t>
            </a:r>
            <a:endParaRPr lang="zh-CN" altLang="en-US" dirty="0"/>
          </a:p>
        </p:txBody>
      </p:sp>
      <p:sp>
        <p:nvSpPr>
          <p:cNvPr id="67" name="文本框 23">
            <a:extLst>
              <a:ext uri="{FF2B5EF4-FFF2-40B4-BE49-F238E27FC236}">
                <a16:creationId xmlns:a16="http://schemas.microsoft.com/office/drawing/2014/main" id="{6B31EB68-FA64-A922-D2F2-960FCC3F0B56}"/>
              </a:ext>
            </a:extLst>
          </p:cNvPr>
          <p:cNvSpPr txBox="1"/>
          <p:nvPr/>
        </p:nvSpPr>
        <p:spPr>
          <a:xfrm>
            <a:off x="6428254" y="284462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40</a:t>
            </a:r>
            <a:endParaRPr lang="zh-CN" altLang="en-US" dirty="0"/>
          </a:p>
        </p:txBody>
      </p:sp>
      <p:sp>
        <p:nvSpPr>
          <p:cNvPr id="68" name="文本框 23">
            <a:extLst>
              <a:ext uri="{FF2B5EF4-FFF2-40B4-BE49-F238E27FC236}">
                <a16:creationId xmlns:a16="http://schemas.microsoft.com/office/drawing/2014/main" id="{B82230D7-57C3-FE2B-9973-EF65F83F95E0}"/>
              </a:ext>
            </a:extLst>
          </p:cNvPr>
          <p:cNvSpPr txBox="1"/>
          <p:nvPr/>
        </p:nvSpPr>
        <p:spPr>
          <a:xfrm>
            <a:off x="6428254" y="322852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35</a:t>
            </a:r>
            <a:endParaRPr lang="zh-CN" altLang="en-US" dirty="0"/>
          </a:p>
        </p:txBody>
      </p:sp>
      <p:sp>
        <p:nvSpPr>
          <p:cNvPr id="69" name="文本框 23">
            <a:extLst>
              <a:ext uri="{FF2B5EF4-FFF2-40B4-BE49-F238E27FC236}">
                <a16:creationId xmlns:a16="http://schemas.microsoft.com/office/drawing/2014/main" id="{800C70AF-82DD-86B4-7557-9052F8A25C8F}"/>
              </a:ext>
            </a:extLst>
          </p:cNvPr>
          <p:cNvSpPr txBox="1"/>
          <p:nvPr/>
        </p:nvSpPr>
        <p:spPr>
          <a:xfrm>
            <a:off x="6428254" y="35343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25</a:t>
            </a:r>
            <a:endParaRPr lang="zh-CN" altLang="en-US" dirty="0"/>
          </a:p>
        </p:txBody>
      </p:sp>
      <p:sp>
        <p:nvSpPr>
          <p:cNvPr id="70" name="文本框 23">
            <a:extLst>
              <a:ext uri="{FF2B5EF4-FFF2-40B4-BE49-F238E27FC236}">
                <a16:creationId xmlns:a16="http://schemas.microsoft.com/office/drawing/2014/main" id="{408A8E42-1D20-9EB2-EB76-35D13B4B5B6A}"/>
              </a:ext>
            </a:extLst>
          </p:cNvPr>
          <p:cNvSpPr txBox="1"/>
          <p:nvPr/>
        </p:nvSpPr>
        <p:spPr>
          <a:xfrm>
            <a:off x="6396193" y="384580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15</a:t>
            </a:r>
            <a:r>
              <a:rPr lang="zh-CN" altLang="en-US" dirty="0"/>
              <a:t> 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GZmMGQxYjRkZTZhZGNhYTRkMGRiNjFhNjQ2OGQ4ZDA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376</Words>
  <Application>Microsoft Office PowerPoint</Application>
  <PresentationFormat>宽屏</PresentationFormat>
  <Paragraphs>120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Wingdings</vt:lpstr>
      <vt:lpstr>WPS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尹娟</cp:lastModifiedBy>
  <cp:revision>166</cp:revision>
  <dcterms:created xsi:type="dcterms:W3CDTF">2019-06-19T02:08:00Z</dcterms:created>
  <dcterms:modified xsi:type="dcterms:W3CDTF">2024-05-20T08:19:40Z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3790FB67A03B45F990BDA234E817A7BF_11</vt:lpwstr>
  </property>
</Properties>
</file>